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7" r:id="rId2"/>
    <p:sldId id="256" r:id="rId3"/>
    <p:sldId id="266" r:id="rId4"/>
    <p:sldId id="267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Pretendard" panose="02000503000000020004" pitchFamily="2" charset="-127"/>
      <p:regular r:id="rId12"/>
      <p:bold r:id="rId13"/>
    </p:embeddedFont>
    <p:embeddedFont>
      <p:font typeface="Pretendard Black" panose="02000503000000020004" pitchFamily="2" charset="-127"/>
      <p:bold r:id="rId14"/>
    </p:embeddedFont>
    <p:embeddedFont>
      <p:font typeface="Pretendard Medium" panose="02000503000000020004" pitchFamily="2" charset="-127"/>
      <p:regular r:id="rId1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4694"/>
  </p:normalViewPr>
  <p:slideViewPr>
    <p:cSldViewPr snapToGrid="0">
      <p:cViewPr varScale="1">
        <p:scale>
          <a:sx n="121" d="100"/>
          <a:sy n="121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2023. 7. 13.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기초 자료형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입출력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연산자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357341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기초 자료형 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(int, str, float …)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02811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기본 입출력 함수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915635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연산자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1884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기본 입출력 함수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기초 자료형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781351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6250</TotalTime>
  <Words>51</Words>
  <Application>Microsoft Macintosh PowerPoint</Application>
  <PresentationFormat>와이드스크린</PresentationFormat>
  <Paragraphs>12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Arial</vt:lpstr>
      <vt:lpstr>Pretendard Medium</vt:lpstr>
      <vt:lpstr>Calibri</vt:lpstr>
      <vt:lpstr>Pretendard</vt:lpstr>
      <vt:lpstr>Pretendard Black</vt:lpstr>
      <vt:lpstr>Calibri Light</vt:lpstr>
      <vt:lpstr>Office 테마</vt:lpstr>
      <vt:lpstr>(1) 기초 자료형, 입출력, 연산자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4</cp:revision>
  <dcterms:created xsi:type="dcterms:W3CDTF">2023-07-12T08:16:29Z</dcterms:created>
  <dcterms:modified xsi:type="dcterms:W3CDTF">2023-07-17T10:53:03Z</dcterms:modified>
</cp:coreProperties>
</file>

<file path=docProps/thumbnail.jpeg>
</file>